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73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1960-4255-4BA2-954B-04DA02797F1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596A-3C41-469D-8968-0F2C422FC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2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6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5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0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6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6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4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589D-23F7-4CFC-8232-54605BB0C19D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D18A-5026-4F33-B794-3C5E3BAEC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удитория 2\Desktop\Gmail (8)\17465150768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92088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8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удитория 2\Desktop\17465206918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5"/>
            <a:ext cx="799288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3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Аудитория 2\Desktop\Gmail (8)\17465150768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3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удитория 2\Desktop\1746516674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" y="278651"/>
            <a:ext cx="8523791" cy="63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5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удитория 2\Desktop\1746516739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2" y="201372"/>
            <a:ext cx="8239941" cy="61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3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удитория 2\Desktop\DSCN2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" y="489402"/>
            <a:ext cx="8019735" cy="60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0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24676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2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удитория 2\Desktop\Лучшая столовая - 2025\DSCN2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653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удитория 2\Desktop\Лучшая столовая - 2025\DSCN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7" y="404664"/>
            <a:ext cx="7995733" cy="57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4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Аудитория 2\Desktop\17465206919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857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Заместители</dc:creator>
  <cp:lastModifiedBy>Заместители</cp:lastModifiedBy>
  <cp:revision>6</cp:revision>
  <dcterms:created xsi:type="dcterms:W3CDTF">2025-05-12T08:02:57Z</dcterms:created>
  <dcterms:modified xsi:type="dcterms:W3CDTF">2025-05-12T11:09:41Z</dcterms:modified>
</cp:coreProperties>
</file>